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9" r:id="rId2"/>
    <p:sldId id="264" r:id="rId3"/>
    <p:sldId id="269" r:id="rId4"/>
    <p:sldId id="270" r:id="rId5"/>
    <p:sldId id="271" r:id="rId6"/>
    <p:sldId id="272" r:id="rId7"/>
    <p:sldId id="273" r:id="rId8"/>
    <p:sldId id="276" r:id="rId9"/>
    <p:sldId id="277" r:id="rId10"/>
    <p:sldId id="278" r:id="rId11"/>
    <p:sldId id="279" r:id="rId12"/>
    <p:sldId id="280" r:id="rId13"/>
    <p:sldId id="282" r:id="rId14"/>
    <p:sldId id="284" r:id="rId15"/>
  </p:sldIdLst>
  <p:sldSz cx="20104100" cy="11309350"/>
  <p:notesSz cx="20104100" cy="11309350"/>
  <p:embeddedFontLst>
    <p:embeddedFont>
      <p:font typeface="Druk Cyr" charset="-52"/>
      <p:regular r:id="rId16"/>
    </p:embeddedFont>
    <p:embeddedFont>
      <p:font typeface="Arial Black" panose="020B0A04020102020204" pitchFamily="34" charset="0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Neue Machina" panose="020B0604020202020204" charset="-52"/>
      <p:regular r:id="rId22"/>
      <p:bold r:id="rId2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3"/>
  </p:normalViewPr>
  <p:slideViewPr>
    <p:cSldViewPr>
      <p:cViewPr varScale="1">
        <p:scale>
          <a:sx n="65" d="100"/>
          <a:sy n="65" d="100"/>
        </p:scale>
        <p:origin x="62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00118" y="3332182"/>
            <a:ext cx="803981" cy="234015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6091"/>
            <a:ext cx="20014123" cy="1086206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012607" cy="11277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9177458"/>
            <a:ext cx="20104099" cy="213109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2476" y="831965"/>
            <a:ext cx="4690946" cy="249206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5450" y="955972"/>
            <a:ext cx="8013199" cy="1624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eor.vserosperseusirk.ru/" TargetMode="External"/><Relationship Id="rId4" Type="http://schemas.openxmlformats.org/officeDocument/2006/relationships/hyperlink" Target="http://eor.vserosperseusirk.ru/registr.php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://eor.vserosperseusirk.ru/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://eor.vserosperseusirk.ru/" TargetMode="Externa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22249" y="3560980"/>
            <a:ext cx="19659600" cy="428918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 fontAlgn="base">
              <a:lnSpc>
                <a:spcPct val="115000"/>
              </a:lnSpc>
              <a:spcAft>
                <a:spcPts val="750"/>
              </a:spcAft>
            </a:pPr>
            <a:r>
              <a:rPr lang="ru-RU" sz="4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«Работа школьных координаторов и организация участия школьников во всероссийской олимпиаде школьников в новой </a:t>
            </a:r>
            <a:r>
              <a:rPr lang="ru-RU" sz="4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Автоматизированной информационной системе </a:t>
            </a:r>
            <a:endParaRPr lang="ru-RU" sz="4800" b="1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fontAlgn="base">
              <a:lnSpc>
                <a:spcPct val="115000"/>
              </a:lnSpc>
              <a:spcAft>
                <a:spcPts val="750"/>
              </a:spcAft>
            </a:pPr>
            <a:r>
              <a:rPr lang="ru-RU" sz="48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</a:t>
            </a:r>
            <a:r>
              <a:rPr lang="ru-RU" sz="4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Экспертная оценка результатов образовательных мероприятий Иркутской области»</a:t>
            </a:r>
            <a:endParaRPr lang="ru-RU" sz="48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3408" y="679641"/>
            <a:ext cx="4074642" cy="2159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45450" y="955972"/>
            <a:ext cx="13226800" cy="15042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1299"/>
              </a:lnSpc>
              <a:spcBef>
                <a:spcPts val="90"/>
              </a:spcBef>
            </a:pPr>
            <a:r>
              <a:rPr lang="ru-RU" sz="9600" b="1" dirty="0">
                <a:latin typeface="Arial Black" panose="020B0A04020102020204" pitchFamily="34" charset="0"/>
              </a:rPr>
              <a:t>Пользователи АИС</a:t>
            </a:r>
            <a:endParaRPr lang="ru-RU" sz="9600" dirty="0">
              <a:latin typeface="Neue Machina"/>
              <a:cs typeface="Neue Machi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99250" y="2682875"/>
            <a:ext cx="7960359" cy="592085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dirty="0">
                <a:latin typeface="Arial Black" panose="020B0A04020102020204" pitchFamily="34" charset="0"/>
              </a:rPr>
              <a:t>Администратор АИС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dirty="0">
                <a:latin typeface="Arial Black" panose="020B0A04020102020204" pitchFamily="34" charset="0"/>
              </a:rPr>
              <a:t>Бухгалтер образовательного центра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dirty="0">
                <a:latin typeface="Arial Black" panose="020B0A04020102020204" pitchFamily="34" charset="0"/>
              </a:rPr>
              <a:t>Сотрудник министерства образования 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    Иркутской области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b="1" u="sng" dirty="0">
                <a:latin typeface="Arial Black" panose="020B0A04020102020204" pitchFamily="34" charset="0"/>
              </a:rPr>
              <a:t>Муниципальный координатор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b="1" u="sng" dirty="0">
                <a:latin typeface="Arial Black" panose="020B0A04020102020204" pitchFamily="34" charset="0"/>
              </a:rPr>
              <a:t>Участник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dirty="0">
                <a:latin typeface="Arial Black" panose="020B0A04020102020204" pitchFamily="34" charset="0"/>
              </a:rPr>
              <a:t>Эксперт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dirty="0">
                <a:latin typeface="Arial Black" panose="020B0A04020102020204" pitchFamily="34" charset="0"/>
              </a:rPr>
              <a:t>Сопровождающий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u="sng" dirty="0">
                <a:latin typeface="Arial Black" panose="020B0A04020102020204" pitchFamily="34" charset="0"/>
              </a:rPr>
              <a:t>Школьный координатор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dirty="0">
                <a:latin typeface="Arial Black" panose="020B0A04020102020204" pitchFamily="34" charset="0"/>
              </a:rPr>
              <a:t>Наставник (учитель)</a:t>
            </a: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45450" y="955972"/>
            <a:ext cx="13226800" cy="15042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1299"/>
              </a:lnSpc>
              <a:spcBef>
                <a:spcPts val="90"/>
              </a:spcBef>
            </a:pPr>
            <a:r>
              <a:rPr lang="ru-RU" sz="9600" b="1" dirty="0" smtClean="0">
                <a:latin typeface="Arial Black" panose="020B0A04020102020204" pitchFamily="34" charset="0"/>
              </a:rPr>
              <a:t>Регистрация</a:t>
            </a:r>
            <a:endParaRPr lang="ru-RU" sz="9600" dirty="0">
              <a:latin typeface="Neue Machina"/>
              <a:cs typeface="Neue Machi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1850" y="4498965"/>
            <a:ext cx="18516600" cy="148886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r>
              <a:rPr lang="ru-RU" sz="3200" dirty="0"/>
              <a:t>Школьные координаторы производят регистрацию по адресу: </a:t>
            </a:r>
            <a:r>
              <a:rPr lang="en-US" sz="3200" b="1" u="sng" dirty="0">
                <a:hlinkClick r:id="rId4"/>
              </a:rPr>
              <a:t>http</a:t>
            </a:r>
            <a:r>
              <a:rPr lang="ru-RU" sz="3200" b="1" u="sng" dirty="0">
                <a:hlinkClick r:id="rId4"/>
              </a:rPr>
              <a:t>://</a:t>
            </a:r>
            <a:r>
              <a:rPr lang="en-US" sz="3200" b="1" u="sng" dirty="0" err="1">
                <a:hlinkClick r:id="rId4"/>
              </a:rPr>
              <a:t>eor</a:t>
            </a:r>
            <a:r>
              <a:rPr lang="ru-RU" sz="3200" b="1" u="sng" dirty="0">
                <a:hlinkClick r:id="rId4"/>
              </a:rPr>
              <a:t>.</a:t>
            </a:r>
            <a:r>
              <a:rPr lang="en-US" sz="3200" b="1" u="sng" dirty="0" err="1">
                <a:hlinkClick r:id="rId4"/>
              </a:rPr>
              <a:t>vserosperseusirk</a:t>
            </a:r>
            <a:r>
              <a:rPr lang="ru-RU" sz="3200" b="1" u="sng" dirty="0">
                <a:hlinkClick r:id="rId4"/>
              </a:rPr>
              <a:t>.</a:t>
            </a:r>
            <a:r>
              <a:rPr lang="en-US" sz="3200" b="1" u="sng" dirty="0">
                <a:hlinkClick r:id="rId4"/>
              </a:rPr>
              <a:t>ru</a:t>
            </a:r>
            <a:r>
              <a:rPr lang="ru-RU" sz="3200" b="1" u="sng" dirty="0">
                <a:hlinkClick r:id="rId4"/>
              </a:rPr>
              <a:t>/</a:t>
            </a:r>
            <a:r>
              <a:rPr lang="en-US" sz="3200" b="1" u="sng" dirty="0" err="1">
                <a:hlinkClick r:id="rId4"/>
              </a:rPr>
              <a:t>registr</a:t>
            </a:r>
            <a:r>
              <a:rPr lang="ru-RU" sz="3200" b="1" u="sng" dirty="0">
                <a:hlinkClick r:id="rId4"/>
              </a:rPr>
              <a:t>.</a:t>
            </a:r>
            <a:r>
              <a:rPr lang="en-US" sz="3200" b="1" u="sng" dirty="0" err="1">
                <a:hlinkClick r:id="rId4"/>
              </a:rPr>
              <a:t>php</a:t>
            </a:r>
            <a:endParaRPr lang="ru-RU" sz="3200" b="1" dirty="0"/>
          </a:p>
          <a:p>
            <a:endParaRPr lang="ru-RU" sz="3200" dirty="0"/>
          </a:p>
          <a:p>
            <a:r>
              <a:rPr lang="ru-RU" sz="3200" dirty="0"/>
              <a:t>Участники производят регистрацию по адресу:  </a:t>
            </a:r>
            <a:r>
              <a:rPr lang="en-US" sz="3200" b="1" u="sng" dirty="0">
                <a:hlinkClick r:id="rId5"/>
              </a:rPr>
              <a:t>http</a:t>
            </a:r>
            <a:r>
              <a:rPr lang="ru-RU" sz="3200" b="1" u="sng" dirty="0">
                <a:hlinkClick r:id="rId5"/>
              </a:rPr>
              <a:t>://</a:t>
            </a:r>
            <a:r>
              <a:rPr lang="en-US" sz="3200" b="1" u="sng" dirty="0" err="1">
                <a:hlinkClick r:id="rId5"/>
              </a:rPr>
              <a:t>eor</a:t>
            </a:r>
            <a:r>
              <a:rPr lang="ru-RU" sz="3200" b="1" u="sng" dirty="0">
                <a:hlinkClick r:id="rId5"/>
              </a:rPr>
              <a:t>.</a:t>
            </a:r>
            <a:r>
              <a:rPr lang="en-US" sz="3200" b="1" u="sng" dirty="0" err="1">
                <a:hlinkClick r:id="rId5"/>
              </a:rPr>
              <a:t>vserosperseusirk</a:t>
            </a:r>
            <a:r>
              <a:rPr lang="ru-RU" sz="3200" b="1" u="sng" dirty="0">
                <a:hlinkClick r:id="rId5"/>
              </a:rPr>
              <a:t>.</a:t>
            </a:r>
            <a:r>
              <a:rPr lang="en-US" sz="3200" b="1" u="sng" dirty="0">
                <a:hlinkClick r:id="rId5"/>
              </a:rPr>
              <a:t>ru</a:t>
            </a:r>
            <a:r>
              <a:rPr lang="ru-RU" sz="3200" b="1" u="sng" dirty="0">
                <a:hlinkClick r:id="rId5"/>
              </a:rPr>
              <a:t>/</a:t>
            </a:r>
            <a:r>
              <a:rPr lang="ru-RU" sz="3200" b="1" dirty="0"/>
              <a:t> </a:t>
            </a:r>
          </a:p>
        </p:txBody>
      </p: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579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45450" y="955972"/>
            <a:ext cx="13226800" cy="10615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1299"/>
              </a:lnSpc>
              <a:spcBef>
                <a:spcPts val="90"/>
              </a:spcBef>
            </a:pPr>
            <a:r>
              <a:rPr lang="ru-RU" sz="7000" b="1" dirty="0">
                <a:latin typeface="Arial Black" panose="020B0A04020102020204" pitchFamily="34" charset="0"/>
              </a:rPr>
              <a:t>Регистрация участников </a:t>
            </a:r>
            <a:endParaRPr lang="ru-RU" sz="7000" dirty="0">
              <a:latin typeface="Neue Machina"/>
              <a:cs typeface="Neue Machin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318250" y="1861225"/>
            <a:ext cx="104178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Выходим по ссылке </a:t>
            </a:r>
            <a:r>
              <a:rPr lang="en-US" sz="2800" u="sng" dirty="0">
                <a:latin typeface="Arial Black" panose="020B0A04020102020204" pitchFamily="34" charset="0"/>
                <a:hlinkClick r:id="rId5"/>
              </a:rPr>
              <a:t>http</a:t>
            </a:r>
            <a:r>
              <a:rPr lang="ru-RU" sz="2800" u="sng" dirty="0">
                <a:latin typeface="Arial Black" panose="020B0A04020102020204" pitchFamily="34" charset="0"/>
                <a:hlinkClick r:id="rId5"/>
              </a:rPr>
              <a:t>://</a:t>
            </a:r>
            <a:r>
              <a:rPr lang="en-US" sz="2800" u="sng" dirty="0" err="1">
                <a:latin typeface="Arial Black" panose="020B0A04020102020204" pitchFamily="34" charset="0"/>
                <a:hlinkClick r:id="rId5"/>
              </a:rPr>
              <a:t>eor</a:t>
            </a:r>
            <a:r>
              <a:rPr lang="ru-RU" sz="2800" u="sng" dirty="0">
                <a:latin typeface="Arial Black" panose="020B0A04020102020204" pitchFamily="34" charset="0"/>
                <a:hlinkClick r:id="rId5"/>
              </a:rPr>
              <a:t>.</a:t>
            </a:r>
            <a:r>
              <a:rPr lang="en-US" sz="2800" u="sng" dirty="0" err="1">
                <a:latin typeface="Arial Black" panose="020B0A04020102020204" pitchFamily="34" charset="0"/>
                <a:hlinkClick r:id="rId5"/>
              </a:rPr>
              <a:t>vserosperseusirk</a:t>
            </a:r>
            <a:r>
              <a:rPr lang="ru-RU" sz="2800" u="sng" dirty="0">
                <a:latin typeface="Arial Black" panose="020B0A04020102020204" pitchFamily="34" charset="0"/>
                <a:hlinkClick r:id="rId5"/>
              </a:rPr>
              <a:t>.</a:t>
            </a:r>
            <a:r>
              <a:rPr lang="en-US" sz="2800" u="sng" dirty="0">
                <a:latin typeface="Arial Black" panose="020B0A04020102020204" pitchFamily="34" charset="0"/>
                <a:hlinkClick r:id="rId5"/>
              </a:rPr>
              <a:t>ru</a:t>
            </a:r>
            <a:r>
              <a:rPr lang="ru-RU" sz="2800" u="sng" dirty="0">
                <a:latin typeface="Arial Black" panose="020B0A04020102020204" pitchFamily="34" charset="0"/>
                <a:hlinkClick r:id="rId5"/>
              </a:rPr>
              <a:t>/</a:t>
            </a:r>
            <a:r>
              <a:rPr lang="ru-RU" sz="2800" dirty="0">
                <a:latin typeface="Arial Black" panose="020B0A04020102020204" pitchFamily="34" charset="0"/>
              </a:rPr>
              <a:t>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34631" t="9824" r="30836" b="47149"/>
          <a:stretch/>
        </p:blipFill>
        <p:spPr>
          <a:xfrm>
            <a:off x="6775450" y="2419985"/>
            <a:ext cx="10731090" cy="752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705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34955" t="11129" r="31314" b="15031"/>
          <a:stretch/>
        </p:blipFill>
        <p:spPr>
          <a:xfrm>
            <a:off x="8070850" y="549275"/>
            <a:ext cx="7467600" cy="919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294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 rotWithShape="1">
          <a:blip r:embed="rId5"/>
          <a:srcRect l="29212" t="9389" r="28201" b="18723"/>
          <a:stretch/>
        </p:blipFill>
        <p:spPr bwMode="auto">
          <a:xfrm>
            <a:off x="6381438" y="396875"/>
            <a:ext cx="10528611" cy="96202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00246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 rotWithShape="1">
          <a:blip r:embed="rId5"/>
          <a:srcRect l="30206" t="10269" r="27538" b="16941"/>
          <a:stretch/>
        </p:blipFill>
        <p:spPr bwMode="auto">
          <a:xfrm>
            <a:off x="6775450" y="584200"/>
            <a:ext cx="10744200" cy="94678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0296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546850" y="473075"/>
            <a:ext cx="11887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Выходим по ссылке </a:t>
            </a:r>
            <a:r>
              <a:rPr lang="en-US" sz="3200" u="sng" dirty="0">
                <a:hlinkClick r:id="rId5"/>
              </a:rPr>
              <a:t>http</a:t>
            </a:r>
            <a:r>
              <a:rPr lang="ru-RU" sz="3200" u="sng" dirty="0">
                <a:hlinkClick r:id="rId5"/>
              </a:rPr>
              <a:t>://</a:t>
            </a:r>
            <a:r>
              <a:rPr lang="en-US" sz="3200" u="sng" dirty="0" err="1">
                <a:hlinkClick r:id="rId5"/>
              </a:rPr>
              <a:t>eor</a:t>
            </a:r>
            <a:r>
              <a:rPr lang="ru-RU" sz="3200" u="sng" dirty="0">
                <a:hlinkClick r:id="rId5"/>
              </a:rPr>
              <a:t>.</a:t>
            </a:r>
            <a:r>
              <a:rPr lang="en-US" sz="3200" u="sng" dirty="0" err="1">
                <a:hlinkClick r:id="rId5"/>
              </a:rPr>
              <a:t>vserosperseusirk</a:t>
            </a:r>
            <a:r>
              <a:rPr lang="ru-RU" sz="3200" u="sng" dirty="0">
                <a:hlinkClick r:id="rId5"/>
              </a:rPr>
              <a:t>.</a:t>
            </a:r>
            <a:r>
              <a:rPr lang="en-US" sz="3200" u="sng" dirty="0">
                <a:hlinkClick r:id="rId5"/>
              </a:rPr>
              <a:t>ru</a:t>
            </a:r>
            <a:r>
              <a:rPr lang="ru-RU" u="sng" dirty="0">
                <a:hlinkClick r:id="rId5"/>
              </a:rPr>
              <a:t>/</a:t>
            </a:r>
            <a:r>
              <a:rPr lang="ru-RU" dirty="0"/>
              <a:t>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34631" t="9824" r="30836" b="47149"/>
          <a:stretch/>
        </p:blipFill>
        <p:spPr>
          <a:xfrm>
            <a:off x="6535736" y="1616075"/>
            <a:ext cx="11633515" cy="815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2569" t="9254" r="89174" b="71875"/>
          <a:stretch/>
        </p:blipFill>
        <p:spPr>
          <a:xfrm>
            <a:off x="1165252" y="3599649"/>
            <a:ext cx="4732945" cy="60852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41873" t="9837" r="22721" b="63779"/>
          <a:stretch/>
        </p:blipFill>
        <p:spPr>
          <a:xfrm>
            <a:off x="6165849" y="1745409"/>
            <a:ext cx="13507497" cy="566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969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2400" t="11118" r="87200" b="67631"/>
          <a:stretch/>
        </p:blipFill>
        <p:spPr>
          <a:xfrm>
            <a:off x="908050" y="3975256"/>
            <a:ext cx="4791615" cy="55071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/>
          <a:srcRect l="38598" t="9798" r="19924" b="28384"/>
          <a:stretch/>
        </p:blipFill>
        <p:spPr>
          <a:xfrm>
            <a:off x="7385050" y="660902"/>
            <a:ext cx="11125200" cy="932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68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38032" t="10808" r="19583" b="9394"/>
          <a:stretch/>
        </p:blipFill>
        <p:spPr>
          <a:xfrm>
            <a:off x="7918450" y="612772"/>
            <a:ext cx="8763000" cy="92798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/>
          <a:srcRect l="2400" t="11118" r="87200" b="67631"/>
          <a:stretch/>
        </p:blipFill>
        <p:spPr>
          <a:xfrm>
            <a:off x="908050" y="3825875"/>
            <a:ext cx="4791615" cy="550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258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l="2796" t="10645" r="89067" b="59535"/>
          <a:stretch/>
        </p:blipFill>
        <p:spPr>
          <a:xfrm>
            <a:off x="984250" y="3785058"/>
            <a:ext cx="2819401" cy="58118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21021" t="9499" r="2043" b="41143"/>
          <a:stretch/>
        </p:blipFill>
        <p:spPr>
          <a:xfrm>
            <a:off x="5898197" y="1768475"/>
            <a:ext cx="13640496" cy="492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49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26" y="10017160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93850" y="973874"/>
            <a:ext cx="214884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latin typeface="Arial Black" panose="020B0A04020102020204" pitchFamily="34" charset="0"/>
              </a:rPr>
              <a:t>До </a:t>
            </a:r>
            <a:r>
              <a:rPr lang="ru-RU" sz="6000" b="1" dirty="0">
                <a:latin typeface="Arial Black" panose="020B0A04020102020204" pitchFamily="34" charset="0"/>
              </a:rPr>
              <a:t>18 сентября </a:t>
            </a:r>
            <a:br>
              <a:rPr lang="ru-RU" sz="6000" b="1" dirty="0">
                <a:latin typeface="Arial Black" panose="020B0A04020102020204" pitchFamily="34" charset="0"/>
              </a:rPr>
            </a:br>
            <a:r>
              <a:rPr lang="ru-RU" sz="6000" b="1" dirty="0">
                <a:latin typeface="Arial Black" panose="020B0A04020102020204" pitchFamily="34" charset="0"/>
              </a:rPr>
              <a:t/>
            </a:r>
            <a:br>
              <a:rPr lang="ru-RU" sz="6000" b="1" dirty="0">
                <a:latin typeface="Arial Black" panose="020B0A04020102020204" pitchFamily="34" charset="0"/>
              </a:rPr>
            </a:br>
            <a:r>
              <a:rPr lang="ru-RU" sz="6000" dirty="0">
                <a:latin typeface="Arial Black" panose="020B0A04020102020204" pitchFamily="34" charset="0"/>
              </a:rPr>
              <a:t>обеспечить регистрацию обучающихся</a:t>
            </a:r>
            <a:r>
              <a:rPr lang="ru-RU" sz="6000" dirty="0" smtClean="0">
                <a:latin typeface="Arial Black" panose="020B0A04020102020204" pitchFamily="34" charset="0"/>
              </a:rPr>
              <a:t>,</a:t>
            </a:r>
          </a:p>
          <a:p>
            <a:r>
              <a:rPr lang="ru-RU" sz="6000" dirty="0" smtClean="0">
                <a:latin typeface="Arial Black" panose="020B0A04020102020204" pitchFamily="34" charset="0"/>
              </a:rPr>
              <a:t> </a:t>
            </a:r>
            <a:r>
              <a:rPr lang="ru-RU" sz="6000" dirty="0">
                <a:latin typeface="Arial Black" panose="020B0A04020102020204" pitchFamily="34" charset="0"/>
              </a:rPr>
              <a:t>желающих принять участие во </a:t>
            </a:r>
            <a:r>
              <a:rPr lang="ru-RU" sz="6000" dirty="0" err="1">
                <a:latin typeface="Arial Black" panose="020B0A04020102020204" pitchFamily="34" charset="0"/>
              </a:rPr>
              <a:t>ВсОШ</a:t>
            </a:r>
            <a:r>
              <a:rPr lang="ru-RU" sz="6000" dirty="0">
                <a:latin typeface="Arial Black" panose="020B0A04020102020204" pitchFamily="34" charset="0"/>
              </a:rPr>
              <a:t>!</a:t>
            </a:r>
            <a:br>
              <a:rPr lang="ru-RU" sz="6000" dirty="0">
                <a:latin typeface="Arial Black" panose="020B0A04020102020204" pitchFamily="34" charset="0"/>
              </a:rPr>
            </a:b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838486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879850" y="4587875"/>
            <a:ext cx="17449800" cy="41665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r>
              <a:rPr lang="ru-RU" sz="5400" dirty="0" smtClean="0">
                <a:latin typeface="Arial Black" panose="020B0A04020102020204" pitchFamily="34" charset="0"/>
              </a:rPr>
              <a:t>                 До </a:t>
            </a:r>
            <a:r>
              <a:rPr lang="ru-RU" sz="5400" b="1" dirty="0">
                <a:latin typeface="Arial Black" panose="020B0A04020102020204" pitchFamily="34" charset="0"/>
              </a:rPr>
              <a:t>18 сентября </a:t>
            </a:r>
            <a:br>
              <a:rPr lang="ru-RU" sz="5400" b="1" dirty="0">
                <a:latin typeface="Arial Black" panose="020B0A04020102020204" pitchFamily="34" charset="0"/>
              </a:rPr>
            </a:br>
            <a:r>
              <a:rPr lang="ru-RU" sz="5400" b="1" dirty="0">
                <a:latin typeface="Arial Black" panose="020B0A04020102020204" pitchFamily="34" charset="0"/>
              </a:rPr>
              <a:t/>
            </a:r>
            <a:br>
              <a:rPr lang="ru-RU" sz="5400" b="1" dirty="0">
                <a:latin typeface="Arial Black" panose="020B0A04020102020204" pitchFamily="34" charset="0"/>
              </a:rPr>
            </a:br>
            <a:r>
              <a:rPr lang="ru-RU" sz="5400" dirty="0">
                <a:latin typeface="Arial Black" panose="020B0A04020102020204" pitchFamily="34" charset="0"/>
              </a:rPr>
              <a:t>обеспечить регистрацию обучающихся,</a:t>
            </a:r>
          </a:p>
          <a:p>
            <a:r>
              <a:rPr lang="ru-RU" sz="5400" dirty="0">
                <a:latin typeface="Arial Black" panose="020B0A04020102020204" pitchFamily="34" charset="0"/>
              </a:rPr>
              <a:t> желающих принять участие во </a:t>
            </a:r>
            <a:r>
              <a:rPr lang="ru-RU" sz="5400" dirty="0" err="1">
                <a:latin typeface="Arial Black" panose="020B0A04020102020204" pitchFamily="34" charset="0"/>
              </a:rPr>
              <a:t>ВсОШ</a:t>
            </a:r>
            <a:r>
              <a:rPr lang="ru-RU" sz="5400" dirty="0">
                <a:latin typeface="Arial Black" panose="020B0A04020102020204" pitchFamily="34" charset="0"/>
              </a:rPr>
              <a:t>!</a:t>
            </a:r>
            <a:br>
              <a:rPr lang="ru-RU" sz="5400" dirty="0">
                <a:latin typeface="Arial Black" panose="020B0A04020102020204" pitchFamily="34" charset="0"/>
              </a:rPr>
            </a:br>
            <a:endParaRPr lang="ru-RU" sz="5400" dirty="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3408" y="679641"/>
            <a:ext cx="4074642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60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93</Words>
  <Application>Microsoft Office PowerPoint</Application>
  <PresentationFormat>Произвольный</PresentationFormat>
  <Paragraphs>24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Druk Cyr</vt:lpstr>
      <vt:lpstr>Arial</vt:lpstr>
      <vt:lpstr>Arial Black</vt:lpstr>
      <vt:lpstr>Calibri</vt:lpstr>
      <vt:lpstr>Neue Machina</vt:lpstr>
      <vt:lpstr>Times New Roman</vt:lpstr>
      <vt:lpstr>Office Theme</vt:lpstr>
      <vt:lpstr>Презентация PowerPoint</vt:lpstr>
      <vt:lpstr>Пользователи АИС</vt:lpstr>
      <vt:lpstr>Регистрация</vt:lpstr>
      <vt:lpstr>Регистрация участников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Пользователь</dc:creator>
  <cp:lastModifiedBy>User</cp:lastModifiedBy>
  <cp:revision>7</cp:revision>
  <dcterms:created xsi:type="dcterms:W3CDTF">2023-01-13T17:17:54Z</dcterms:created>
  <dcterms:modified xsi:type="dcterms:W3CDTF">2026-02-24T10:33:51Z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2023-01-13T00:00:00Z</vt:filetime>
  </property>
  <property fmtid="{D5CDD505-2E9C-101B-9397-08002B2CF9AE}" pid="3" name="Creator">
    <vt:lpwstr>Adobe Illustrator 26.4 (Macintosh)</vt:lpwstr>
  </property>
  <property fmtid="{D5CDD505-2E9C-101B-9397-08002B2CF9AE}" pid="4" name="LastSaved">
    <vt:filetime>2023-01-13T00:00:00Z</vt:filetime>
  </property>
</Properties>
</file>